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94" r:id="rId4"/>
    <p:sldId id="269" r:id="rId5"/>
    <p:sldId id="267" r:id="rId6"/>
    <p:sldId id="333"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1812399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9415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352258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206000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241168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51474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30131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827313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112897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391163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75AC4-4009-498B-B30E-40EE9C2B4E2C}" type="datetimeFigureOut">
              <a:rPr lang="en-US" smtClean="0"/>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58AA2F-672B-4D1B-BA37-E2D59B98D7A7}" type="slidenum">
              <a:rPr lang="en-US" smtClean="0"/>
              <a:t>‹#›</a:t>
            </a:fld>
            <a:endParaRPr lang="en-US" dirty="0"/>
          </a:p>
        </p:txBody>
      </p:sp>
    </p:spTree>
    <p:extLst>
      <p:ext uri="{BB962C8B-B14F-4D97-AF65-F5344CB8AC3E}">
        <p14:creationId xmlns:p14="http://schemas.microsoft.com/office/powerpoint/2010/main" val="3131683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75AC4-4009-498B-B30E-40EE9C2B4E2C}" type="datetimeFigureOut">
              <a:rPr lang="en-US" smtClean="0"/>
              <a:t>11/5/2023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8AA2F-672B-4D1B-BA37-E2D59B98D7A7}" type="slidenum">
              <a:rPr lang="en-US" smtClean="0"/>
              <a:t>‹#›</a:t>
            </a:fld>
            <a:endParaRPr lang="en-US" dirty="0"/>
          </a:p>
        </p:txBody>
      </p:sp>
    </p:spTree>
    <p:extLst>
      <p:ext uri="{BB962C8B-B14F-4D97-AF65-F5344CB8AC3E}">
        <p14:creationId xmlns:p14="http://schemas.microsoft.com/office/powerpoint/2010/main" val="4132542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2217" y="143053"/>
            <a:ext cx="7772400" cy="929194"/>
          </a:xfrm>
        </p:spPr>
        <p:txBody>
          <a:bodyPr/>
          <a:lstStyle/>
          <a:p>
            <a:r>
              <a:rPr lang="en-US" dirty="0" smtClean="0"/>
              <a:t>FASTING</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1072246"/>
            <a:ext cx="5350028" cy="5751118"/>
          </a:xfrm>
          <a:prstGeom prst="rect">
            <a:avLst/>
          </a:prstGeom>
        </p:spPr>
      </p:pic>
    </p:spTree>
    <p:extLst>
      <p:ext uri="{BB962C8B-B14F-4D97-AF65-F5344CB8AC3E}">
        <p14:creationId xmlns:p14="http://schemas.microsoft.com/office/powerpoint/2010/main" val="414963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782" y="436418"/>
            <a:ext cx="9144000" cy="6186309"/>
          </a:xfrm>
          <a:prstGeom prst="rect">
            <a:avLst/>
          </a:prstGeom>
          <a:noFill/>
        </p:spPr>
        <p:txBody>
          <a:bodyPr wrap="square" rtlCol="0">
            <a:spAutoFit/>
          </a:bodyPr>
          <a:lstStyle/>
          <a:p>
            <a:pPr algn="ctr"/>
            <a:r>
              <a:rPr lang="en-US" sz="4400" dirty="0" smtClean="0"/>
              <a:t>Why Fast?</a:t>
            </a:r>
          </a:p>
          <a:p>
            <a:endParaRPr lang="en-US" sz="4400" dirty="0" smtClean="0"/>
          </a:p>
          <a:p>
            <a:r>
              <a:rPr lang="en-US" sz="4400" dirty="0" smtClean="0"/>
              <a:t>To draw closer to the Lord</a:t>
            </a:r>
          </a:p>
          <a:p>
            <a:r>
              <a:rPr lang="en-US" sz="4400" dirty="0" smtClean="0"/>
              <a:t>To seek His will</a:t>
            </a:r>
          </a:p>
          <a:p>
            <a:r>
              <a:rPr lang="en-US" sz="4400" dirty="0" smtClean="0"/>
              <a:t>To humble ourselves</a:t>
            </a:r>
          </a:p>
          <a:p>
            <a:r>
              <a:rPr lang="en-US" sz="4400" dirty="0" smtClean="0"/>
              <a:t>To return to the Lord</a:t>
            </a:r>
          </a:p>
          <a:p>
            <a:r>
              <a:rPr lang="en-US" sz="4400" dirty="0" smtClean="0"/>
              <a:t>To repent</a:t>
            </a:r>
          </a:p>
          <a:p>
            <a:r>
              <a:rPr lang="en-US" sz="4400" dirty="0" smtClean="0"/>
              <a:t>To grow spiritually</a:t>
            </a:r>
          </a:p>
          <a:p>
            <a:r>
              <a:rPr lang="en-US" sz="4400" dirty="0" smtClean="0"/>
              <a:t>To grow in discipline</a:t>
            </a:r>
            <a:endParaRPr lang="en-US" sz="4400" dirty="0"/>
          </a:p>
        </p:txBody>
      </p:sp>
    </p:spTree>
    <p:extLst>
      <p:ext uri="{BB962C8B-B14F-4D97-AF65-F5344CB8AC3E}">
        <p14:creationId xmlns:p14="http://schemas.microsoft.com/office/powerpoint/2010/main" val="35109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0"/>
            <a:ext cx="9067800" cy="6863417"/>
          </a:xfrm>
          <a:prstGeom prst="rect">
            <a:avLst/>
          </a:prstGeom>
          <a:noFill/>
        </p:spPr>
        <p:txBody>
          <a:bodyPr wrap="square" rtlCol="0">
            <a:spAutoFit/>
          </a:bodyPr>
          <a:lstStyle/>
          <a:p>
            <a:r>
              <a:rPr lang="en-US" sz="4400" dirty="0" smtClean="0"/>
              <a:t>Jesus</a:t>
            </a:r>
          </a:p>
          <a:p>
            <a:r>
              <a:rPr lang="en-US" sz="4400" dirty="0" smtClean="0"/>
              <a:t>Moses</a:t>
            </a:r>
          </a:p>
          <a:p>
            <a:r>
              <a:rPr lang="en-US" sz="4400" dirty="0" smtClean="0"/>
              <a:t>Ezra</a:t>
            </a:r>
          </a:p>
          <a:p>
            <a:r>
              <a:rPr lang="en-US" sz="4400" dirty="0" err="1" smtClean="0"/>
              <a:t>Ninevah</a:t>
            </a:r>
            <a:endParaRPr lang="en-US" sz="4400" dirty="0" smtClean="0"/>
          </a:p>
          <a:p>
            <a:r>
              <a:rPr lang="en-US" sz="4400" dirty="0" smtClean="0"/>
              <a:t>Esther</a:t>
            </a:r>
          </a:p>
          <a:p>
            <a:r>
              <a:rPr lang="en-US" sz="4400" dirty="0" smtClean="0"/>
              <a:t>Paul &amp; Barnabas</a:t>
            </a:r>
            <a:endParaRPr lang="en-US" sz="4400" dirty="0"/>
          </a:p>
          <a:p>
            <a:r>
              <a:rPr lang="en-US" sz="4400" dirty="0" smtClean="0"/>
              <a:t>Daniel</a:t>
            </a:r>
          </a:p>
          <a:p>
            <a:r>
              <a:rPr lang="en-US" sz="4400" dirty="0" smtClean="0"/>
              <a:t>Anna</a:t>
            </a:r>
          </a:p>
          <a:p>
            <a:r>
              <a:rPr lang="en-US" sz="4400" dirty="0" smtClean="0"/>
              <a:t>David</a:t>
            </a:r>
          </a:p>
          <a:p>
            <a:r>
              <a:rPr lang="en-US" sz="4400" dirty="0" err="1" smtClean="0"/>
              <a:t>Etc</a:t>
            </a:r>
            <a:r>
              <a:rPr lang="en-US" sz="4400" dirty="0" smtClean="0"/>
              <a:t>, </a:t>
            </a:r>
            <a:r>
              <a:rPr lang="en-US" sz="4400" dirty="0" err="1" smtClean="0"/>
              <a:t>etc</a:t>
            </a:r>
            <a:r>
              <a:rPr lang="en-US" sz="4400" dirty="0" smtClean="0"/>
              <a:t>, </a:t>
            </a:r>
            <a:r>
              <a:rPr lang="en-US" sz="4400" dirty="0" err="1" smtClean="0"/>
              <a:t>etc</a:t>
            </a:r>
            <a:endParaRPr lang="en-US" sz="4400" dirty="0" smtClean="0"/>
          </a:p>
        </p:txBody>
      </p:sp>
    </p:spTree>
    <p:extLst>
      <p:ext uri="{BB962C8B-B14F-4D97-AF65-F5344CB8AC3E}">
        <p14:creationId xmlns:p14="http://schemas.microsoft.com/office/powerpoint/2010/main" val="80032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1564" y="0"/>
            <a:ext cx="9067800" cy="6863417"/>
          </a:xfrm>
          <a:prstGeom prst="rect">
            <a:avLst/>
          </a:prstGeom>
          <a:noFill/>
        </p:spPr>
        <p:txBody>
          <a:bodyPr wrap="square" rtlCol="0">
            <a:spAutoFit/>
          </a:bodyPr>
          <a:lstStyle/>
          <a:p>
            <a:pPr algn="ctr"/>
            <a:r>
              <a:rPr lang="en-US" sz="4400" b="1" baseline="30000" dirty="0"/>
              <a:t>Daniel 10:12-14</a:t>
            </a:r>
            <a:endParaRPr lang="en-US" sz="4400" dirty="0"/>
          </a:p>
          <a:p>
            <a:r>
              <a:rPr lang="en-US" sz="3300" b="1" baseline="30000" dirty="0"/>
              <a:t>12 </a:t>
            </a:r>
            <a:r>
              <a:rPr lang="en-US" sz="3300" dirty="0"/>
              <a:t>Then he said to me, “Do not fear, Daniel, for from the first day that you set your heart to understand, and to humble yourself before your God, your words were heard; and I have come because of your words</a:t>
            </a:r>
            <a:r>
              <a:rPr lang="en-US" sz="3300" dirty="0" smtClean="0"/>
              <a:t>.</a:t>
            </a:r>
            <a:r>
              <a:rPr lang="en-US" sz="3300" dirty="0"/>
              <a:t> </a:t>
            </a:r>
            <a:r>
              <a:rPr lang="en-US" sz="3300" b="1" baseline="30000" dirty="0"/>
              <a:t>13 </a:t>
            </a:r>
            <a:r>
              <a:rPr lang="en-US" sz="3300" dirty="0"/>
              <a:t>But the prince of the kingdom of Persia withstood me twenty-one days; </a:t>
            </a:r>
            <a:r>
              <a:rPr lang="en-US" sz="3300" dirty="0" smtClean="0"/>
              <a:t>and behold</a:t>
            </a:r>
            <a:r>
              <a:rPr lang="en-US" sz="3300" dirty="0"/>
              <a:t>, </a:t>
            </a:r>
            <a:r>
              <a:rPr lang="en-US" sz="3300" dirty="0" smtClean="0"/>
              <a:t>Michael</a:t>
            </a:r>
            <a:r>
              <a:rPr lang="en-US" sz="3300" dirty="0"/>
              <a:t>, one of the chief princes, came to help me, for I had been left alone there with the kings of Persia. </a:t>
            </a:r>
            <a:r>
              <a:rPr lang="en-US" sz="3300" b="1" baseline="30000" dirty="0"/>
              <a:t>14</a:t>
            </a:r>
            <a:r>
              <a:rPr lang="en-US" sz="3300" dirty="0"/>
              <a:t> Now I have come to make you understand what will happen to your people in the latter days, for the vision </a:t>
            </a:r>
            <a:r>
              <a:rPr lang="en-US" sz="3300" i="1" dirty="0"/>
              <a:t>refers</a:t>
            </a:r>
            <a:r>
              <a:rPr lang="en-US" sz="3300" dirty="0"/>
              <a:t> to </a:t>
            </a:r>
            <a:r>
              <a:rPr lang="en-US" sz="3300" i="1" dirty="0"/>
              <a:t>many</a:t>
            </a:r>
            <a:r>
              <a:rPr lang="en-US" sz="3300" dirty="0"/>
              <a:t> days yet </a:t>
            </a:r>
            <a:r>
              <a:rPr lang="en-US" sz="3300" i="1" dirty="0"/>
              <a:t>to come.</a:t>
            </a:r>
            <a:r>
              <a:rPr lang="en-US" sz="3300" dirty="0"/>
              <a:t>” </a:t>
            </a:r>
            <a:endParaRPr lang="en-US" sz="3300" dirty="0"/>
          </a:p>
        </p:txBody>
      </p:sp>
    </p:spTree>
    <p:extLst>
      <p:ext uri="{BB962C8B-B14F-4D97-AF65-F5344CB8AC3E}">
        <p14:creationId xmlns:p14="http://schemas.microsoft.com/office/powerpoint/2010/main" val="127389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457200"/>
            <a:ext cx="9220200" cy="5847755"/>
          </a:xfrm>
          <a:prstGeom prst="rect">
            <a:avLst/>
          </a:prstGeom>
          <a:noFill/>
        </p:spPr>
        <p:txBody>
          <a:bodyPr wrap="square" rtlCol="0">
            <a:spAutoFit/>
          </a:bodyPr>
          <a:lstStyle/>
          <a:p>
            <a:pPr algn="ctr"/>
            <a:r>
              <a:rPr lang="en-US" sz="5400" b="1" baseline="30000" dirty="0"/>
              <a:t>Joel 2:12-13</a:t>
            </a:r>
            <a:endParaRPr lang="en-US" sz="5400" dirty="0"/>
          </a:p>
          <a:p>
            <a:r>
              <a:rPr lang="en-US" sz="4000" b="1" baseline="30000" dirty="0"/>
              <a:t>12 </a:t>
            </a:r>
            <a:r>
              <a:rPr lang="en-US" sz="4000" dirty="0"/>
              <a:t>“Even now”, declares the Lord, “return to Me with all your heart, with fasting and weeping and mourning.” Rend your heart and not your garments. Return to the Lord your God, for he is gracious and compassionate, slow to anger and abounding in love, and he relents from sending calamity.</a:t>
            </a:r>
          </a:p>
        </p:txBody>
      </p:sp>
    </p:spTree>
    <p:extLst>
      <p:ext uri="{BB962C8B-B14F-4D97-AF65-F5344CB8AC3E}">
        <p14:creationId xmlns:p14="http://schemas.microsoft.com/office/powerpoint/2010/main" val="418461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4636" y="76200"/>
            <a:ext cx="9067800" cy="6247864"/>
          </a:xfrm>
          <a:prstGeom prst="rect">
            <a:avLst/>
          </a:prstGeom>
          <a:noFill/>
        </p:spPr>
        <p:txBody>
          <a:bodyPr wrap="square" rtlCol="0">
            <a:spAutoFit/>
          </a:bodyPr>
          <a:lstStyle/>
          <a:p>
            <a:pPr algn="ctr"/>
            <a:r>
              <a:rPr lang="en-US" sz="4800" b="1" baseline="30000" dirty="0"/>
              <a:t>Matthew 17:20-21</a:t>
            </a:r>
            <a:endParaRPr lang="en-US" sz="4800" dirty="0"/>
          </a:p>
          <a:p>
            <a:r>
              <a:rPr lang="en-US" sz="4400" b="1" baseline="30000" dirty="0"/>
              <a:t>20 </a:t>
            </a:r>
            <a:r>
              <a:rPr lang="en-US" sz="4400" dirty="0"/>
              <a:t>So Jesus said to them, “Because of your unbelief; for assuredly, I say to you, if you have faith as a mustard seed, you will say to this mountain, ‘Move from here to there,’ and it will move; and nothing will be impossible for you. </a:t>
            </a:r>
            <a:r>
              <a:rPr lang="en-US" sz="4400" b="1" baseline="30000" dirty="0"/>
              <a:t>21 </a:t>
            </a:r>
            <a:r>
              <a:rPr lang="en-US" sz="4400" dirty="0"/>
              <a:t>However, this kind does not go out except by prayer and fasting.” </a:t>
            </a:r>
            <a:r>
              <a:rPr lang="en-US" sz="4400" dirty="0" smtClean="0"/>
              <a:t>      </a:t>
            </a:r>
            <a:endParaRPr lang="en-US" sz="4400" dirty="0"/>
          </a:p>
        </p:txBody>
      </p:sp>
    </p:spTree>
    <p:extLst>
      <p:ext uri="{BB962C8B-B14F-4D97-AF65-F5344CB8AC3E}">
        <p14:creationId xmlns:p14="http://schemas.microsoft.com/office/powerpoint/2010/main" val="870352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0782" y="0"/>
            <a:ext cx="9067800" cy="6771084"/>
          </a:xfrm>
          <a:prstGeom prst="rect">
            <a:avLst/>
          </a:prstGeom>
          <a:noFill/>
        </p:spPr>
        <p:txBody>
          <a:bodyPr wrap="square" rtlCol="0">
            <a:spAutoFit/>
          </a:bodyPr>
          <a:lstStyle/>
          <a:p>
            <a:pPr algn="ctr"/>
            <a:r>
              <a:rPr lang="en-US" sz="4400" b="1" baseline="30000" dirty="0"/>
              <a:t>Matthew 6:16-18</a:t>
            </a:r>
            <a:endParaRPr lang="en-US" sz="4400" dirty="0"/>
          </a:p>
          <a:p>
            <a:r>
              <a:rPr lang="en-US" sz="3900" b="1" baseline="30000" dirty="0"/>
              <a:t>16 </a:t>
            </a:r>
            <a:r>
              <a:rPr lang="en-US" sz="3900" dirty="0"/>
              <a:t>“Moreover, when you fast, do not be like the hypocrites, with a sad countenance. For they disfigure their faces that they may appear to men to be fasting. Assuredly, I say to you, they have their reward. </a:t>
            </a:r>
            <a:r>
              <a:rPr lang="en-US" sz="3900" baseline="30000" dirty="0"/>
              <a:t>17 </a:t>
            </a:r>
            <a:r>
              <a:rPr lang="en-US" sz="3900" dirty="0"/>
              <a:t>But you, when you fast, anoint your head and wash your face, </a:t>
            </a:r>
            <a:r>
              <a:rPr lang="en-US" sz="3900" baseline="30000" dirty="0"/>
              <a:t>18</a:t>
            </a:r>
            <a:r>
              <a:rPr lang="en-US" sz="3900" dirty="0"/>
              <a:t> so that you do not appear to men to be fasting, but to your Father who </a:t>
            </a:r>
            <a:r>
              <a:rPr lang="en-US" sz="3900" i="1" dirty="0"/>
              <a:t>is</a:t>
            </a:r>
            <a:r>
              <a:rPr lang="en-US" sz="3900" dirty="0"/>
              <a:t> in the secret </a:t>
            </a:r>
            <a:r>
              <a:rPr lang="en-US" sz="3900" i="1" dirty="0"/>
              <a:t>place;</a:t>
            </a:r>
            <a:r>
              <a:rPr lang="en-US" sz="3900" dirty="0"/>
              <a:t> and your Father who sees in secret will reward you openly. </a:t>
            </a:r>
            <a:endParaRPr lang="en-US" sz="3900" dirty="0" smtClean="0"/>
          </a:p>
        </p:txBody>
      </p:sp>
    </p:spTree>
    <p:extLst>
      <p:ext uri="{BB962C8B-B14F-4D97-AF65-F5344CB8AC3E}">
        <p14:creationId xmlns:p14="http://schemas.microsoft.com/office/powerpoint/2010/main" val="814003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59</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FASTING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FORESTRY</dc:title>
  <dc:creator>Joanne</dc:creator>
  <cp:lastModifiedBy>Joanne</cp:lastModifiedBy>
  <cp:revision>68</cp:revision>
  <dcterms:created xsi:type="dcterms:W3CDTF">2022-08-21T13:43:41Z</dcterms:created>
  <dcterms:modified xsi:type="dcterms:W3CDTF">2023-11-05T16:32:18Z</dcterms:modified>
</cp:coreProperties>
</file>